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25203150" cy="36004500"/>
  <p:notesSz cx="6858000" cy="9144000"/>
  <p:defaultTextStyle>
    <a:defPPr>
      <a:defRPr lang="sr-Latn-RS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BEC2"/>
    <a:srgbClr val="263061"/>
    <a:srgbClr val="333333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3144" y="54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AFA90A1-BDBE-472B-AC71-76DDB6D55B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279" y="259523"/>
            <a:ext cx="9926589" cy="2837071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4F3DA2-1670-4F46-82DC-9A604589FE3A}"/>
              </a:ext>
            </a:extLst>
          </p:cNvPr>
          <p:cNvCxnSpPr>
            <a:cxnSpLocks/>
          </p:cNvCxnSpPr>
          <p:nvPr userDrawn="1"/>
        </p:nvCxnSpPr>
        <p:spPr>
          <a:xfrm>
            <a:off x="0" y="2707795"/>
            <a:ext cx="10945391" cy="0"/>
          </a:xfrm>
          <a:prstGeom prst="line">
            <a:avLst/>
          </a:prstGeom>
          <a:ln w="88900">
            <a:solidFill>
              <a:srgbClr val="BDBE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39F3728-786B-432D-8632-9915AC205512}"/>
              </a:ext>
            </a:extLst>
          </p:cNvPr>
          <p:cNvCxnSpPr>
            <a:cxnSpLocks/>
          </p:cNvCxnSpPr>
          <p:nvPr userDrawn="1"/>
        </p:nvCxnSpPr>
        <p:spPr>
          <a:xfrm>
            <a:off x="14473783" y="2707795"/>
            <a:ext cx="10729367" cy="0"/>
          </a:xfrm>
          <a:prstGeom prst="line">
            <a:avLst/>
          </a:prstGeom>
          <a:ln w="88900">
            <a:solidFill>
              <a:srgbClr val="BDBE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AA4498C-43B4-4084-887D-49262046A493}"/>
              </a:ext>
            </a:extLst>
          </p:cNvPr>
          <p:cNvSpPr txBox="1"/>
          <p:nvPr userDrawn="1"/>
        </p:nvSpPr>
        <p:spPr>
          <a:xfrm>
            <a:off x="504231" y="540004"/>
            <a:ext cx="71340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4000" b="1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CONGRESS 2022</a:t>
            </a:r>
          </a:p>
          <a:p>
            <a:pPr algn="l">
              <a:lnSpc>
                <a:spcPct val="100000"/>
              </a:lnSpc>
            </a:pPr>
            <a:r>
              <a:rPr lang="en-U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28</a:t>
            </a:r>
            <a:r>
              <a:rPr lang="sr-Latn-R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-</a:t>
            </a:r>
            <a:r>
              <a:rPr lang="en-U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30.</a:t>
            </a:r>
            <a:r>
              <a:rPr lang="sr-Latn-R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 </a:t>
            </a:r>
            <a:r>
              <a:rPr lang="en-U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SEPTEMBER</a:t>
            </a:r>
            <a:r>
              <a:rPr lang="sr-Latn-R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 202</a:t>
            </a:r>
            <a:r>
              <a:rPr lang="en-U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2.</a:t>
            </a:r>
            <a:r>
              <a:rPr lang="sr-Latn-R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 </a:t>
            </a:r>
            <a:r>
              <a:rPr lang="en-U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ARAN</a:t>
            </a:r>
            <a:r>
              <a:rPr lang="sr-Latn-RS" sz="4000" spc="500" baseline="0" dirty="0">
                <a:solidFill>
                  <a:srgbClr val="263061"/>
                </a:solidFill>
                <a:latin typeface="Myriad Pro" panose="020B0503030403020204" pitchFamily="34" charset="0"/>
              </a:rPr>
              <a:t>DJELOVAC</a:t>
            </a:r>
            <a:endParaRPr lang="en-US" sz="4000" spc="500" baseline="0" dirty="0">
              <a:solidFill>
                <a:srgbClr val="263061"/>
              </a:solidFill>
              <a:latin typeface="Myriad Pro" panose="020B0503030403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10A7FC-71C8-FEAE-FD48-FBC08713F0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33941066"/>
            <a:ext cx="25203150" cy="206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98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0158" y="990362"/>
            <a:ext cx="22682835" cy="4463058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5904909"/>
            <a:ext cx="22682835" cy="26840981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9895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3497580" rtl="0" eaLnBrk="1" latinLnBrk="0" hangingPunct="1">
        <a:spcBef>
          <a:spcPct val="0"/>
        </a:spcBef>
        <a:buNone/>
        <a:defRPr sz="15300" b="1" kern="1200" spc="-191" baseline="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ts val="2295"/>
        </a:spcBef>
        <a:spcAft>
          <a:spcPts val="4590"/>
        </a:spcAft>
        <a:buFont typeface="Arial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ts val="2295"/>
        </a:spcBef>
        <a:spcAft>
          <a:spcPts val="4590"/>
        </a:spcAft>
        <a:buFont typeface="Arial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ts val="2295"/>
        </a:spcBef>
        <a:spcAft>
          <a:spcPts val="4590"/>
        </a:spcAft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ts val="2295"/>
        </a:spcBef>
        <a:spcAft>
          <a:spcPts val="4590"/>
        </a:spcAft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ts val="2295"/>
        </a:spcBef>
        <a:spcAft>
          <a:spcPts val="4590"/>
        </a:spcAft>
        <a:buFont typeface="Arial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1029" y="7801973"/>
            <a:ext cx="20111834" cy="1415003"/>
          </a:xfrm>
          <a:prstGeom prst="rect">
            <a:avLst/>
          </a:prstGeom>
          <a:noFill/>
        </p:spPr>
        <p:txBody>
          <a:bodyPr wrap="square" lIns="349758" tIns="174879" rIns="349758" bIns="174879" rtlCol="0">
            <a:spAutoFit/>
          </a:bodyPr>
          <a:lstStyle/>
          <a:p>
            <a:r>
              <a:rPr lang="sr-Latn-RS" dirty="0">
                <a:latin typeface="Myriad Pro" panose="020B0503030403020204" pitchFamily="34" charset="0"/>
              </a:rPr>
              <a:t>Poster dimensions are 70 x 100 cm</a:t>
            </a:r>
            <a:r>
              <a:rPr lang="sr-Latn-R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8146191" y="72008"/>
            <a:ext cx="6624736" cy="25205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58" tIns="174879" rIns="349758" bIns="174879" rtlCol="0" anchor="ctr"/>
          <a:lstStyle/>
          <a:p>
            <a:pPr algn="ctr"/>
            <a:r>
              <a:rPr lang="sr-Latn-RS" sz="4800" dirty="0">
                <a:solidFill>
                  <a:schemeClr val="tx1"/>
                </a:solidFill>
                <a:latin typeface="Myriad Pro" panose="020B0503030403020204" pitchFamily="34" charset="0"/>
              </a:rPr>
              <a:t>Space for institution logo of the first author</a:t>
            </a:r>
            <a:endParaRPr lang="en-GB" sz="4800" baseline="30000" dirty="0">
              <a:solidFill>
                <a:schemeClr val="tx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20745" y="3166504"/>
            <a:ext cx="6880730" cy="1768946"/>
          </a:xfrm>
          <a:prstGeom prst="rect">
            <a:avLst/>
          </a:prstGeom>
          <a:noFill/>
        </p:spPr>
        <p:txBody>
          <a:bodyPr wrap="none" lIns="349758" tIns="174879" rIns="349758" bIns="174879" rtlCol="0">
            <a:spAutoFit/>
          </a:bodyPr>
          <a:lstStyle/>
          <a:p>
            <a:pPr algn="ctr"/>
            <a:r>
              <a:rPr lang="sr-Latn-RS" sz="9200" b="1" dirty="0">
                <a:solidFill>
                  <a:srgbClr val="263061"/>
                </a:solidFill>
                <a:latin typeface="Myriad Pro" panose="020B0503030403020204" pitchFamily="34" charset="0"/>
              </a:rPr>
              <a:t>Paper’s title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6240" y="4649048"/>
            <a:ext cx="24050669" cy="1415003"/>
          </a:xfrm>
          <a:prstGeom prst="rect">
            <a:avLst/>
          </a:prstGeom>
          <a:noFill/>
        </p:spPr>
        <p:txBody>
          <a:bodyPr wrap="square" lIns="349758" tIns="174879" rIns="349758" bIns="174879" rtlCol="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sr-Latn-RS" sz="610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First Author</a:t>
            </a:r>
            <a:r>
              <a:rPr lang="sr-Latn-RS" sz="6100" baseline="30000" noProof="0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a</a:t>
            </a:r>
            <a:r>
              <a:rPr lang="sr-Latn-RS" sz="690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, </a:t>
            </a:r>
            <a:r>
              <a:rPr lang="sr-Latn-RS" sz="610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Second Author</a:t>
            </a:r>
            <a:r>
              <a:rPr lang="sr-Latn-RS" sz="6100" baseline="30000" noProof="0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b</a:t>
            </a:r>
            <a:r>
              <a:rPr lang="sr-Latn-RS" sz="690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,</a:t>
            </a:r>
            <a:r>
              <a:rPr lang="sr-Latn-RS" sz="6900" baseline="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 </a:t>
            </a:r>
            <a:r>
              <a:rPr lang="sr-Latn-RS" sz="610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Third Author</a:t>
            </a:r>
            <a:r>
              <a:rPr lang="sr-Latn-RS" sz="6100" baseline="30000" noProof="0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c</a:t>
            </a:r>
            <a:r>
              <a:rPr lang="en-GB" sz="690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,</a:t>
            </a:r>
            <a:r>
              <a:rPr lang="sr-Latn-RS" sz="6900" baseline="0" noProof="0" dirty="0">
                <a:solidFill>
                  <a:srgbClr val="C00000"/>
                </a:solidFill>
                <a:latin typeface="Myriad Pro" panose="020B0503030403020204" pitchFamily="34" charset="0"/>
              </a:rPr>
              <a:t> </a:t>
            </a:r>
            <a:r>
              <a:rPr lang="sr-Latn-RS" sz="6100" dirty="0">
                <a:solidFill>
                  <a:srgbClr val="C00000"/>
                </a:solidFill>
                <a:latin typeface="Myriad Pro" panose="020B0503030403020204" pitchFamily="34" charset="0"/>
              </a:rPr>
              <a:t>Fourth Author</a:t>
            </a:r>
            <a:r>
              <a:rPr lang="sr-Latn-RS" sz="6900" baseline="30000" dirty="0">
                <a:solidFill>
                  <a:schemeClr val="bg1">
                    <a:lumMod val="50000"/>
                  </a:schemeClr>
                </a:solidFill>
                <a:latin typeface="Myriad Pro" panose="020B0503030403020204" pitchFamily="34" charset="0"/>
              </a:rPr>
              <a:t>a</a:t>
            </a:r>
            <a:endParaRPr lang="sr-Latn-RS" dirty="0"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6241" y="5498015"/>
            <a:ext cx="24050670" cy="1415003"/>
          </a:xfrm>
          <a:prstGeom prst="rect">
            <a:avLst/>
          </a:prstGeom>
          <a:noFill/>
        </p:spPr>
        <p:txBody>
          <a:bodyPr wrap="square" lIns="349758" tIns="174879" rIns="349758" bIns="174879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6100" baseline="30000" dirty="0">
                <a:solidFill>
                  <a:srgbClr val="333333"/>
                </a:solidFill>
                <a:latin typeface="Myriad Pro" panose="020B0503030403020204" pitchFamily="34" charset="0"/>
              </a:rPr>
              <a:t>a</a:t>
            </a:r>
            <a:r>
              <a:rPr lang="en-GB" sz="6900" baseline="30000" dirty="0">
                <a:solidFill>
                  <a:srgbClr val="333333"/>
                </a:solidFill>
                <a:latin typeface="Myriad Pro" panose="020B0503030403020204" pitchFamily="34" charset="0"/>
              </a:rPr>
              <a:t> </a:t>
            </a:r>
            <a:r>
              <a:rPr lang="sr-Latn-RS" sz="4600" i="1" dirty="0">
                <a:solidFill>
                  <a:srgbClr val="333333"/>
                </a:solidFill>
                <a:latin typeface="Myriad Pro" panose="020B0503030403020204" pitchFamily="34" charset="0"/>
              </a:rPr>
              <a:t>Afiliation of the first author </a:t>
            </a:r>
            <a:r>
              <a:rPr lang="en-GB" sz="5400" baseline="30000" dirty="0">
                <a:solidFill>
                  <a:srgbClr val="333333"/>
                </a:solidFill>
                <a:latin typeface="Myriad Pro" panose="020B0503030403020204" pitchFamily="34" charset="0"/>
              </a:rPr>
              <a:t>b</a:t>
            </a:r>
            <a:r>
              <a:rPr lang="en-GB" sz="6900" dirty="0">
                <a:solidFill>
                  <a:srgbClr val="333333"/>
                </a:solidFill>
                <a:latin typeface="Myriad Pro" panose="020B0503030403020204" pitchFamily="34" charset="0"/>
              </a:rPr>
              <a:t> </a:t>
            </a:r>
            <a:r>
              <a:rPr lang="sr-Latn-RS" sz="4600" i="1" dirty="0">
                <a:solidFill>
                  <a:srgbClr val="333333"/>
                </a:solidFill>
                <a:latin typeface="Myriad Pro" panose="020B0503030403020204" pitchFamily="34" charset="0"/>
              </a:rPr>
              <a:t>Afiliation of the second author </a:t>
            </a:r>
            <a:r>
              <a:rPr lang="en-GB" sz="5400" baseline="30000" dirty="0">
                <a:solidFill>
                  <a:srgbClr val="333333"/>
                </a:solidFill>
                <a:latin typeface="Myriad Pro" panose="020B0503030403020204" pitchFamily="34" charset="0"/>
              </a:rPr>
              <a:t>c</a:t>
            </a:r>
            <a:r>
              <a:rPr lang="en-GB" sz="6900" baseline="30000" dirty="0">
                <a:solidFill>
                  <a:srgbClr val="333333"/>
                </a:solidFill>
                <a:latin typeface="Myriad Pro" panose="020B0503030403020204" pitchFamily="34" charset="0"/>
              </a:rPr>
              <a:t> </a:t>
            </a:r>
            <a:r>
              <a:rPr lang="sr-Latn-RS" sz="4600" i="1" dirty="0">
                <a:solidFill>
                  <a:srgbClr val="333333"/>
                </a:solidFill>
                <a:latin typeface="Myriad Pro" panose="020B0503030403020204" pitchFamily="34" charset="0"/>
              </a:rPr>
              <a:t>Afiliation</a:t>
            </a:r>
            <a:r>
              <a:rPr lang="sr-Latn-RS" sz="4600" i="1" baseline="0" dirty="0">
                <a:solidFill>
                  <a:srgbClr val="333333"/>
                </a:solidFill>
                <a:latin typeface="Myriad Pro" panose="020B0503030403020204" pitchFamily="34" charset="0"/>
              </a:rPr>
              <a:t> of the third author</a:t>
            </a:r>
            <a:endParaRPr lang="en-GB" sz="4600" dirty="0">
              <a:solidFill>
                <a:srgbClr val="333333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18763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Rockwell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243</TotalTime>
  <Words>47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Myriad Pro</vt:lpstr>
      <vt:lpstr>Arial</vt:lpstr>
      <vt:lpstr>Gill Sans MT</vt:lpstr>
      <vt:lpstr>Rockwell</vt:lpstr>
      <vt:lpstr>Theme1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Nina</dc:creator>
  <cp:lastModifiedBy>Luka Pavelka</cp:lastModifiedBy>
  <cp:revision>36</cp:revision>
  <dcterms:created xsi:type="dcterms:W3CDTF">2016-07-05T11:01:29Z</dcterms:created>
  <dcterms:modified xsi:type="dcterms:W3CDTF">2022-09-09T10:49:57Z</dcterms:modified>
</cp:coreProperties>
</file>